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2" r:id="rId1"/>
  </p:sldMasterIdLst>
  <p:sldIdLst>
    <p:sldId id="269" r:id="rId2"/>
    <p:sldId id="257" r:id="rId3"/>
    <p:sldId id="258" r:id="rId4"/>
    <p:sldId id="261" r:id="rId5"/>
    <p:sldId id="265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68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4233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52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68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5784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880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88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25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230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65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653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9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53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921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0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379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3D65A6-F8BF-48BF-9900-59686F107CD7}" type="datetimeFigureOut">
              <a:rPr lang="ar-IQ" smtClean="0"/>
              <a:t>19/05/1446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67D3D3-2CF4-4E4A-BB51-6E3A9AF9C42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132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66204" y="1466850"/>
            <a:ext cx="10919791" cy="2654300"/>
          </a:xfrm>
        </p:spPr>
        <p:txBody>
          <a:bodyPr>
            <a:normAutofit fontScale="90000"/>
          </a:bodyPr>
          <a:lstStyle/>
          <a:p>
            <a:pPr algn="r"/>
            <a:r>
              <a:rPr lang="ar-IQ" sz="4800" b="1" dirty="0" smtClean="0">
                <a:solidFill>
                  <a:srgbClr val="FF0000"/>
                </a:solidFill>
              </a:rPr>
              <a:t>جامعة البصرة </a:t>
            </a:r>
            <a:br>
              <a:rPr lang="ar-IQ" sz="4800" b="1" dirty="0" smtClean="0">
                <a:solidFill>
                  <a:srgbClr val="FF0000"/>
                </a:solidFill>
              </a:rPr>
            </a:br>
            <a:r>
              <a:rPr lang="ar-IQ" sz="4800" b="1" dirty="0" smtClean="0">
                <a:solidFill>
                  <a:srgbClr val="FF0000"/>
                </a:solidFill>
              </a:rPr>
              <a:t>كلية الزراعة </a:t>
            </a:r>
            <a:br>
              <a:rPr lang="ar-IQ" sz="4800" b="1" dirty="0" smtClean="0">
                <a:solidFill>
                  <a:srgbClr val="FF0000"/>
                </a:solidFill>
              </a:rPr>
            </a:br>
            <a:r>
              <a:rPr lang="ar-IQ" sz="4800" b="1" dirty="0" smtClean="0">
                <a:solidFill>
                  <a:srgbClr val="FF0000"/>
                </a:solidFill>
              </a:rPr>
              <a:t>قسم </a:t>
            </a:r>
            <a:r>
              <a:rPr lang="ar-IQ" sz="4800" b="1" dirty="0">
                <a:solidFill>
                  <a:srgbClr val="FF0000"/>
                </a:solidFill>
              </a:rPr>
              <a:t>علوم التربة </a:t>
            </a:r>
            <a:r>
              <a:rPr lang="ar-IQ" sz="4800" b="1" dirty="0" smtClean="0">
                <a:solidFill>
                  <a:srgbClr val="FF0000"/>
                </a:solidFill>
              </a:rPr>
              <a:t/>
            </a:r>
            <a:br>
              <a:rPr lang="ar-IQ" sz="4800" b="1" dirty="0" smtClean="0">
                <a:solidFill>
                  <a:srgbClr val="FF0000"/>
                </a:solidFill>
              </a:rPr>
            </a:br>
            <a:r>
              <a:rPr lang="ar-IQ" sz="4800" b="1" dirty="0" smtClean="0">
                <a:solidFill>
                  <a:srgbClr val="FF0000"/>
                </a:solidFill>
              </a:rPr>
              <a:t>                     المرحلة </a:t>
            </a:r>
            <a:r>
              <a:rPr lang="ar-IQ" sz="4800" b="1" dirty="0">
                <a:solidFill>
                  <a:srgbClr val="FF0000"/>
                </a:solidFill>
              </a:rPr>
              <a:t>الرابعة </a:t>
            </a:r>
            <a:r>
              <a:rPr lang="ar-IQ" sz="4800" b="1" dirty="0" smtClean="0">
                <a:solidFill>
                  <a:srgbClr val="FF0000"/>
                </a:solidFill>
              </a:rPr>
              <a:t/>
            </a:r>
            <a:br>
              <a:rPr lang="ar-IQ" sz="4800" b="1" dirty="0" smtClean="0">
                <a:solidFill>
                  <a:srgbClr val="FF0000"/>
                </a:solidFill>
              </a:rPr>
            </a:br>
            <a:r>
              <a:rPr lang="ar-IQ" sz="4800" b="1" dirty="0" smtClean="0">
                <a:solidFill>
                  <a:srgbClr val="FF0000"/>
                </a:solidFill>
              </a:rPr>
              <a:t>                   </a:t>
            </a:r>
            <a:r>
              <a:rPr lang="ar-IQ" sz="4800" b="1" dirty="0" err="1" smtClean="0">
                <a:solidFill>
                  <a:srgbClr val="FF0000"/>
                </a:solidFill>
              </a:rPr>
              <a:t>تقانات</a:t>
            </a:r>
            <a:r>
              <a:rPr lang="ar-IQ" sz="4800" b="1" dirty="0" smtClean="0">
                <a:solidFill>
                  <a:srgbClr val="FF0000"/>
                </a:solidFill>
              </a:rPr>
              <a:t>  </a:t>
            </a:r>
            <a:r>
              <a:rPr lang="ar-IQ" sz="4800" b="1" dirty="0" smtClean="0">
                <a:solidFill>
                  <a:srgbClr val="FF0000"/>
                </a:solidFill>
              </a:rPr>
              <a:t>الري العملي         </a:t>
            </a:r>
            <a:r>
              <a:rPr lang="ar-IQ" sz="4800" dirty="0" smtClean="0">
                <a:solidFill>
                  <a:srgbClr val="FF0000"/>
                </a:solidFill>
              </a:rPr>
              <a:t/>
            </a:r>
            <a:br>
              <a:rPr lang="ar-IQ" sz="4800" dirty="0" smtClean="0">
                <a:solidFill>
                  <a:srgbClr val="FF0000"/>
                </a:solidFill>
              </a:rPr>
            </a:br>
            <a:r>
              <a:rPr lang="ar-IQ" sz="4800" dirty="0" smtClean="0">
                <a:solidFill>
                  <a:srgbClr val="FF0000"/>
                </a:solidFill>
              </a:rPr>
              <a:t>        </a:t>
            </a:r>
            <a:br>
              <a:rPr lang="ar-IQ" sz="4800" dirty="0" smtClean="0">
                <a:solidFill>
                  <a:srgbClr val="FF0000"/>
                </a:solidFill>
              </a:rPr>
            </a:br>
            <a:r>
              <a:rPr lang="ar-IQ" sz="4800" dirty="0" smtClean="0">
                <a:solidFill>
                  <a:srgbClr val="FF0000"/>
                </a:solidFill>
              </a:rPr>
              <a:t>          </a:t>
            </a:r>
            <a:endParaRPr lang="ar-IQ" sz="48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2396" y="4648200"/>
            <a:ext cx="9056204" cy="952500"/>
          </a:xfrm>
        </p:spPr>
        <p:txBody>
          <a:bodyPr>
            <a:normAutofit fontScale="32500" lnSpcReduction="20000"/>
          </a:bodyPr>
          <a:lstStyle/>
          <a:p>
            <a:r>
              <a:rPr lang="ar-IQ" dirty="0" smtClean="0"/>
              <a:t>                                                   </a:t>
            </a:r>
            <a:endParaRPr lang="ar-IQ" dirty="0" smtClean="0"/>
          </a:p>
          <a:p>
            <a:r>
              <a:rPr lang="ar-IQ" dirty="0" smtClean="0"/>
              <a:t>                                            </a:t>
            </a:r>
            <a:endParaRPr lang="ar-IQ" dirty="0"/>
          </a:p>
          <a:p>
            <a:r>
              <a:rPr lang="ar-IQ" sz="8600" b="1" dirty="0" smtClean="0">
                <a:solidFill>
                  <a:srgbClr val="FF0000"/>
                </a:solidFill>
              </a:rPr>
              <a:t>أستاذ المادة : م . م . صادق جعفر طالب </a:t>
            </a:r>
            <a:endParaRPr lang="ar-IQ" sz="8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5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508001"/>
            <a:ext cx="109093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1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8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0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8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0" y="0"/>
            <a:ext cx="12369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2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5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-101600"/>
            <a:ext cx="11823700" cy="54864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524500"/>
            <a:ext cx="107315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1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7001"/>
            <a:ext cx="12077700" cy="50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</TotalTime>
  <Words>14</Words>
  <Application>Microsoft Office PowerPoint</Application>
  <PresentationFormat>ملء الشاشة</PresentationFormat>
  <Paragraphs>4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عضوي</vt:lpstr>
      <vt:lpstr>جامعة البصرة  كلية الزراعة  قسم علوم التربة                       المرحلة الرابعة                     تقانات  الري العملي                      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6</cp:revision>
  <dcterms:created xsi:type="dcterms:W3CDTF">2024-10-22T18:18:28Z</dcterms:created>
  <dcterms:modified xsi:type="dcterms:W3CDTF">2024-11-20T15:43:25Z</dcterms:modified>
</cp:coreProperties>
</file>